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6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3/9/01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3/9/01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3/9/01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3/9/01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3/9/01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3/9/01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3/9/01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3/9/01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3/9/01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3/9/01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3/9/01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3/9/01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meditasi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36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Hambatan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Nivarana</a:t>
            </a:r>
            <a:r>
              <a:rPr lang="en-US" dirty="0"/>
              <a:t>: </a:t>
            </a:r>
            <a:r>
              <a:rPr lang="en-US" dirty="0" err="1"/>
              <a:t>Nivarana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rintangan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penghalang</a:t>
            </a:r>
            <a:r>
              <a:rPr lang="en-US" dirty="0"/>
              <a:t> </a:t>
            </a:r>
            <a:r>
              <a:rPr lang="en-US" dirty="0" err="1"/>
              <a:t>batin</a:t>
            </a:r>
            <a:r>
              <a:rPr lang="en-US" dirty="0"/>
              <a:t> yang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menghambat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. </a:t>
            </a:r>
            <a:r>
              <a:rPr lang="en-US" dirty="0" err="1"/>
              <a:t>Nivarana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lima </a:t>
            </a:r>
            <a:r>
              <a:rPr lang="en-US" dirty="0" err="1"/>
              <a:t>macam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  <a:p>
            <a:r>
              <a:rPr lang="en-US" dirty="0"/>
              <a:t>1. </a:t>
            </a:r>
            <a:r>
              <a:rPr lang="en-US" dirty="0" err="1"/>
              <a:t>Kamachanda</a:t>
            </a:r>
            <a:r>
              <a:rPr lang="en-US" dirty="0"/>
              <a:t> (</a:t>
            </a:r>
            <a:r>
              <a:rPr lang="en-US" dirty="0" err="1"/>
              <a:t>nafsu-nafsu</a:t>
            </a:r>
            <a:r>
              <a:rPr lang="en-US" dirty="0"/>
              <a:t> </a:t>
            </a:r>
            <a:r>
              <a:rPr lang="en-US" dirty="0" err="1"/>
              <a:t>keinginan</a:t>
            </a:r>
            <a:r>
              <a:rPr lang="en-US" dirty="0"/>
              <a:t>) </a:t>
            </a:r>
          </a:p>
          <a:p>
            <a:r>
              <a:rPr lang="en-US" dirty="0"/>
              <a:t>2. </a:t>
            </a:r>
            <a:r>
              <a:rPr lang="en-US" dirty="0" err="1"/>
              <a:t>Byapada</a:t>
            </a:r>
            <a:r>
              <a:rPr lang="en-US" dirty="0"/>
              <a:t> (</a:t>
            </a:r>
            <a:r>
              <a:rPr lang="en-US" dirty="0" err="1"/>
              <a:t>kemauan</a:t>
            </a:r>
            <a:r>
              <a:rPr lang="en-US" dirty="0"/>
              <a:t> </a:t>
            </a:r>
            <a:r>
              <a:rPr lang="en-US" dirty="0" err="1"/>
              <a:t>jahat</a:t>
            </a:r>
            <a:r>
              <a:rPr lang="en-US" dirty="0"/>
              <a:t>) </a:t>
            </a:r>
          </a:p>
          <a:p>
            <a:r>
              <a:rPr lang="en-US" dirty="0"/>
              <a:t>3. </a:t>
            </a:r>
            <a:r>
              <a:rPr lang="en-US" dirty="0" err="1"/>
              <a:t>Thina-middha</a:t>
            </a:r>
            <a:r>
              <a:rPr lang="en-US" dirty="0"/>
              <a:t> (</a:t>
            </a:r>
            <a:r>
              <a:rPr lang="en-US" dirty="0" err="1"/>
              <a:t>kemalasan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kelelahan</a:t>
            </a:r>
            <a:r>
              <a:rPr lang="en-US" dirty="0"/>
              <a:t>) </a:t>
            </a:r>
          </a:p>
          <a:p>
            <a:r>
              <a:rPr lang="en-US" dirty="0"/>
              <a:t>4. </a:t>
            </a:r>
            <a:r>
              <a:rPr lang="en-US" dirty="0" err="1"/>
              <a:t>Uddhacca-kukkucca</a:t>
            </a:r>
            <a:r>
              <a:rPr lang="en-US" dirty="0"/>
              <a:t> (</a:t>
            </a:r>
            <a:r>
              <a:rPr lang="en-US" dirty="0" err="1"/>
              <a:t>kegelisahan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kekhawatiran</a:t>
            </a:r>
            <a:r>
              <a:rPr lang="en-US" dirty="0"/>
              <a:t>) </a:t>
            </a:r>
          </a:p>
          <a:p>
            <a:r>
              <a:rPr lang="en-US" dirty="0"/>
              <a:t>5. </a:t>
            </a:r>
            <a:r>
              <a:rPr lang="en-US" dirty="0" err="1"/>
              <a:t>Vicikiccha</a:t>
            </a:r>
            <a:r>
              <a:rPr lang="en-US" dirty="0"/>
              <a:t> (</a:t>
            </a:r>
            <a:r>
              <a:rPr lang="en-US" dirty="0" err="1"/>
              <a:t>keragu-raguan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0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</a:t>
            </a:r>
            <a:r>
              <a:rPr lang="en-US" dirty="0" err="1" smtClean="0"/>
              <a:t>efinisi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meditasi</a:t>
            </a:r>
            <a:r>
              <a:rPr lang="tr-TR" dirty="0"/>
              <a:t> </a:t>
            </a:r>
            <a:r>
              <a:rPr lang="tr-TR" dirty="0" err="1"/>
              <a:t>adalah</a:t>
            </a:r>
            <a:r>
              <a:rPr lang="tr-TR" dirty="0"/>
              <a:t> </a:t>
            </a:r>
            <a:r>
              <a:rPr lang="tr-TR" dirty="0" err="1"/>
              <a:t>praktik</a:t>
            </a:r>
            <a:r>
              <a:rPr lang="tr-TR" dirty="0"/>
              <a:t> </a:t>
            </a:r>
            <a:r>
              <a:rPr lang="tr-TR" dirty="0" err="1"/>
              <a:t>relaksasi</a:t>
            </a:r>
            <a:r>
              <a:rPr lang="tr-TR" dirty="0"/>
              <a:t>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melibatkan</a:t>
            </a:r>
            <a:r>
              <a:rPr lang="tr-TR" dirty="0"/>
              <a:t> </a:t>
            </a:r>
            <a:r>
              <a:rPr lang="tr-TR" dirty="0" err="1"/>
              <a:t>pelepasan</a:t>
            </a:r>
            <a:r>
              <a:rPr lang="tr-TR" dirty="0"/>
              <a:t> </a:t>
            </a:r>
            <a:r>
              <a:rPr lang="tr-TR" dirty="0" err="1"/>
              <a:t>pikiran</a:t>
            </a:r>
            <a:r>
              <a:rPr lang="tr-TR" dirty="0"/>
              <a:t> </a:t>
            </a:r>
            <a:r>
              <a:rPr lang="tr-TR" dirty="0" err="1"/>
              <a:t>dari</a:t>
            </a:r>
            <a:r>
              <a:rPr lang="tr-TR" dirty="0"/>
              <a:t> </a:t>
            </a:r>
            <a:r>
              <a:rPr lang="tr-TR" dirty="0" err="1"/>
              <a:t>semua</a:t>
            </a:r>
            <a:r>
              <a:rPr lang="tr-TR" dirty="0"/>
              <a:t> hal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menarik</a:t>
            </a:r>
            <a:r>
              <a:rPr lang="tr-TR" dirty="0"/>
              <a:t>, </a:t>
            </a:r>
            <a:r>
              <a:rPr lang="tr-TR" dirty="0" err="1"/>
              <a:t>membebani</a:t>
            </a:r>
            <a:r>
              <a:rPr lang="tr-TR" dirty="0"/>
              <a:t>, </a:t>
            </a:r>
            <a:r>
              <a:rPr lang="tr-TR" dirty="0" err="1"/>
              <a:t>maupun</a:t>
            </a:r>
            <a:r>
              <a:rPr lang="tr-TR" dirty="0"/>
              <a:t> </a:t>
            </a:r>
            <a:r>
              <a:rPr lang="tr-TR" dirty="0" err="1"/>
              <a:t>mencemaskan</a:t>
            </a:r>
            <a:r>
              <a:rPr lang="tr-TR" dirty="0"/>
              <a:t> </a:t>
            </a:r>
            <a:r>
              <a:rPr lang="tr-TR" dirty="0" err="1"/>
              <a:t>dalam</a:t>
            </a:r>
            <a:r>
              <a:rPr lang="tr-TR" dirty="0"/>
              <a:t> </a:t>
            </a:r>
            <a:r>
              <a:rPr lang="tr-TR" dirty="0" err="1"/>
              <a:t>hidup</a:t>
            </a:r>
            <a:r>
              <a:rPr lang="tr-TR" dirty="0"/>
              <a:t> </a:t>
            </a:r>
            <a:r>
              <a:rPr lang="tr-TR" dirty="0" err="1"/>
              <a:t>kita</a:t>
            </a:r>
            <a:r>
              <a:rPr lang="tr-TR" dirty="0"/>
              <a:t> </a:t>
            </a:r>
            <a:r>
              <a:rPr lang="tr-TR" dirty="0" err="1"/>
              <a:t>sehari-hari</a:t>
            </a:r>
            <a:r>
              <a:rPr lang="tr-T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35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</a:t>
            </a:r>
            <a:r>
              <a:rPr lang="en-US" dirty="0" err="1" smtClean="0"/>
              <a:t>ujuaan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Meditasi</a:t>
            </a:r>
            <a:r>
              <a:rPr lang="tr-TR" dirty="0"/>
              <a:t> </a:t>
            </a:r>
            <a:r>
              <a:rPr lang="tr-TR" dirty="0" err="1"/>
              <a:t>justru</a:t>
            </a:r>
            <a:r>
              <a:rPr lang="tr-TR" dirty="0"/>
              <a:t> </a:t>
            </a:r>
            <a:r>
              <a:rPr lang="tr-TR" dirty="0" err="1"/>
              <a:t>merupakan</a:t>
            </a:r>
            <a:r>
              <a:rPr lang="tr-TR" dirty="0"/>
              <a:t> </a:t>
            </a:r>
            <a:r>
              <a:rPr lang="tr-TR" dirty="0" err="1"/>
              <a:t>suatu</a:t>
            </a:r>
            <a:r>
              <a:rPr lang="tr-TR" dirty="0"/>
              <a:t> </a:t>
            </a:r>
            <a:r>
              <a:rPr lang="tr-TR" dirty="0" err="1"/>
              <a:t>tindakan</a:t>
            </a:r>
            <a:r>
              <a:rPr lang="tr-TR" dirty="0"/>
              <a:t> </a:t>
            </a:r>
            <a:r>
              <a:rPr lang="tr-TR" dirty="0" err="1"/>
              <a:t>sadar</a:t>
            </a:r>
            <a:r>
              <a:rPr lang="tr-TR" dirty="0"/>
              <a:t> </a:t>
            </a:r>
            <a:r>
              <a:rPr lang="tr-TR" dirty="0" err="1"/>
              <a:t>karena</a:t>
            </a:r>
            <a:r>
              <a:rPr lang="tr-TR" dirty="0"/>
              <a:t> </a:t>
            </a:r>
            <a:r>
              <a:rPr lang="tr-TR" dirty="0" err="1"/>
              <a:t>orang</a:t>
            </a:r>
            <a:r>
              <a:rPr lang="tr-TR" dirty="0"/>
              <a:t>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melakukan</a:t>
            </a:r>
            <a:r>
              <a:rPr lang="tr-TR" dirty="0"/>
              <a:t> </a:t>
            </a:r>
            <a:r>
              <a:rPr lang="tr-TR" dirty="0" err="1"/>
              <a:t>meditasi</a:t>
            </a:r>
            <a:r>
              <a:rPr lang="tr-TR" dirty="0"/>
              <a:t> </a:t>
            </a:r>
            <a:r>
              <a:rPr lang="tr-TR" dirty="0" err="1"/>
              <a:t>tahu</a:t>
            </a:r>
            <a:r>
              <a:rPr lang="tr-TR" dirty="0"/>
              <a:t> dan paham akan </a:t>
            </a:r>
            <a:r>
              <a:rPr lang="tr-TR" dirty="0" err="1"/>
              <a:t>apa</a:t>
            </a:r>
            <a:r>
              <a:rPr lang="tr-TR" dirty="0"/>
              <a:t>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sedang</a:t>
            </a:r>
            <a:r>
              <a:rPr lang="tr-TR" dirty="0"/>
              <a:t> dia </a:t>
            </a:r>
            <a:r>
              <a:rPr lang="tr-TR" dirty="0" err="1"/>
              <a:t>lakukan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5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meditasi</a:t>
            </a:r>
            <a:endParaRPr lang="en-US" dirty="0"/>
          </a:p>
        </p:txBody>
      </p:sp>
      <p:pic>
        <p:nvPicPr>
          <p:cNvPr id="4" name="Content Placeholder 3" descr="Buddha1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821" r="-72821"/>
          <a:stretch>
            <a:fillRect/>
          </a:stretch>
        </p:blipFill>
        <p:spPr>
          <a:xfrm>
            <a:off x="-878471" y="2819399"/>
            <a:ext cx="6019461" cy="3365351"/>
          </a:xfrm>
        </p:spPr>
      </p:pic>
      <p:pic>
        <p:nvPicPr>
          <p:cNvPr id="5" name="Picture 4" descr="buddha-monda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379" y="2318646"/>
            <a:ext cx="2784543" cy="408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bermeditasi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yang </a:t>
            </a:r>
            <a:r>
              <a:rPr lang="en-US" dirty="0" err="1" smtClean="0"/>
              <a:t>tenang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nyaman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err="1" smtClean="0"/>
              <a:t>siapkan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 yang </a:t>
            </a:r>
            <a:r>
              <a:rPr lang="en-US" dirty="0" err="1" smtClean="0"/>
              <a:t>pelan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menganggu</a:t>
            </a:r>
            <a:endParaRPr lang="en-US" dirty="0" smtClean="0"/>
          </a:p>
          <a:p>
            <a:r>
              <a:rPr lang="en-US" dirty="0" err="1" smtClean="0"/>
              <a:t>konsentrasi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8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Keperluan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meditasi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Lilin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Baju</a:t>
            </a:r>
            <a:r>
              <a:rPr lang="en-US" dirty="0" smtClean="0"/>
              <a:t> yang </a:t>
            </a:r>
            <a:r>
              <a:rPr lang="en-US" dirty="0" err="1" smtClean="0"/>
              <a:t>nyaman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Tempat</a:t>
            </a:r>
            <a:r>
              <a:rPr lang="en-US" dirty="0" smtClean="0"/>
              <a:t> yang </a:t>
            </a:r>
            <a:r>
              <a:rPr lang="en-US" dirty="0" err="1" smtClean="0"/>
              <a:t>tenang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Musik</a:t>
            </a:r>
            <a:r>
              <a:rPr lang="en-US" dirty="0" smtClean="0"/>
              <a:t> yang </a:t>
            </a:r>
            <a:r>
              <a:rPr lang="en-US" dirty="0" err="1" smtClean="0"/>
              <a:t>pelan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nyaman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62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Samatha</a:t>
            </a:r>
            <a:r>
              <a:rPr lang="en-US" dirty="0"/>
              <a:t> </a:t>
            </a:r>
            <a:r>
              <a:rPr lang="en-US" dirty="0" err="1"/>
              <a:t>bhavana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Samatha</a:t>
            </a:r>
            <a:r>
              <a:rPr lang="en-US" dirty="0"/>
              <a:t> </a:t>
            </a:r>
            <a:r>
              <a:rPr lang="en-US" dirty="0" err="1"/>
              <a:t>Bhavana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batin</a:t>
            </a:r>
            <a:r>
              <a:rPr lang="en-US" dirty="0"/>
              <a:t> yang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ketenangan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Samatha</a:t>
            </a:r>
            <a:r>
              <a:rPr lang="en-US" dirty="0"/>
              <a:t> </a:t>
            </a:r>
            <a:r>
              <a:rPr lang="en-US" dirty="0" err="1"/>
              <a:t>Bhavana</a:t>
            </a:r>
            <a:r>
              <a:rPr lang="en-US" dirty="0"/>
              <a:t>, </a:t>
            </a:r>
            <a:r>
              <a:rPr lang="en-US" dirty="0" err="1"/>
              <a:t>batin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 </a:t>
            </a:r>
            <a:r>
              <a:rPr lang="en-US" dirty="0" err="1"/>
              <a:t>terpusat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tertuju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.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berhamburan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penjuru</a:t>
            </a:r>
            <a:r>
              <a:rPr lang="en-US" dirty="0"/>
              <a:t>, </a:t>
            </a:r>
            <a:r>
              <a:rPr lang="en-US" dirty="0" err="1"/>
              <a:t>pikiran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berkeliaran</a:t>
            </a:r>
            <a:r>
              <a:rPr lang="en-US" dirty="0"/>
              <a:t> </a:t>
            </a:r>
            <a:r>
              <a:rPr lang="en-US" dirty="0" err="1"/>
              <a:t>kesana</a:t>
            </a:r>
            <a:r>
              <a:rPr lang="en-US" dirty="0"/>
              <a:t> </a:t>
            </a:r>
            <a:r>
              <a:rPr lang="en-US" dirty="0" err="1"/>
              <a:t>kemari</a:t>
            </a:r>
            <a:r>
              <a:rPr lang="en-US" dirty="0"/>
              <a:t>, </a:t>
            </a:r>
            <a:r>
              <a:rPr lang="en-US" dirty="0" err="1"/>
              <a:t>pikiran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melamun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mengembara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56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Vipassana</a:t>
            </a:r>
            <a:r>
              <a:rPr lang="en-US" dirty="0"/>
              <a:t> </a:t>
            </a:r>
            <a:r>
              <a:rPr lang="en-US" dirty="0" err="1"/>
              <a:t>Bhavana</a:t>
            </a:r>
            <a:r>
              <a:rPr lang="en-US" dirty="0"/>
              <a:t>, </a:t>
            </a:r>
            <a:r>
              <a:rPr lang="en-US" dirty="0" err="1"/>
              <a:t>obyeknya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(</a:t>
            </a:r>
            <a:r>
              <a:rPr lang="en-US" dirty="0" err="1"/>
              <a:t>batin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),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pancakhandha</a:t>
            </a:r>
            <a:r>
              <a:rPr lang="en-US" dirty="0"/>
              <a:t> (lima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).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gerak-gerik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menerus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dicengkeram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anicca</a:t>
            </a:r>
            <a:r>
              <a:rPr lang="en-US" dirty="0"/>
              <a:t> (</a:t>
            </a:r>
            <a:r>
              <a:rPr lang="en-US" dirty="0" err="1"/>
              <a:t>ketidak-kekalan</a:t>
            </a:r>
            <a:r>
              <a:rPr lang="en-US" dirty="0"/>
              <a:t>), </a:t>
            </a:r>
            <a:r>
              <a:rPr lang="en-US" dirty="0" err="1"/>
              <a:t>dukkha</a:t>
            </a:r>
            <a:r>
              <a:rPr lang="en-US" dirty="0"/>
              <a:t> (</a:t>
            </a:r>
            <a:r>
              <a:rPr lang="en-US" dirty="0" err="1"/>
              <a:t>derita</a:t>
            </a:r>
            <a:r>
              <a:rPr lang="en-US" dirty="0"/>
              <a:t>),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anatta</a:t>
            </a:r>
            <a:r>
              <a:rPr lang="en-US" dirty="0"/>
              <a:t> (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aku</a:t>
            </a:r>
            <a:r>
              <a:rPr lang="en-US" dirty="0"/>
              <a:t>).</a:t>
            </a:r>
            <a:r>
              <a:rPr lang="en-US" b="1" dirty="0"/>
              <a:t> 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2788" y="1688551"/>
            <a:ext cx="7716837" cy="8138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2000"/>
              </a:spcAft>
            </a:pPr>
            <a:r>
              <a:rPr lang="en-US" sz="4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Vipassana</a:t>
            </a:r>
            <a:r>
              <a:rPr lang="en-US" sz="4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bhavana</a:t>
            </a:r>
            <a:endParaRPr lang="en-US" sz="4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2252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Hambatan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Medhitasi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(AIDS,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, etc.)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penderitaan</a:t>
            </a:r>
            <a:r>
              <a:rPr lang="en-US" dirty="0"/>
              <a:t> </a:t>
            </a:r>
            <a:r>
              <a:rPr lang="en-US" dirty="0" err="1"/>
              <a:t>psikologis</a:t>
            </a:r>
            <a:r>
              <a:rPr lang="en-US" dirty="0"/>
              <a:t> (e.g. </a:t>
            </a:r>
            <a:r>
              <a:rPr lang="en-US" dirty="0" err="1"/>
              <a:t>depressi</a:t>
            </a:r>
            <a:r>
              <a:rPr lang="en-US" dirty="0"/>
              <a:t>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63289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21</TotalTime>
  <Words>297</Words>
  <Application>Microsoft Macintosh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Sky</vt:lpstr>
      <vt:lpstr>meditasi</vt:lpstr>
      <vt:lpstr>Definisi</vt:lpstr>
      <vt:lpstr>Tujuaan</vt:lpstr>
      <vt:lpstr>Posisi meditasi</vt:lpstr>
      <vt:lpstr>Cara bermeditasi</vt:lpstr>
      <vt:lpstr>Keperluan untuk meditasi</vt:lpstr>
      <vt:lpstr>Samatha bhavana </vt:lpstr>
      <vt:lpstr>Vipassana bhavana</vt:lpstr>
      <vt:lpstr>Hambatan fisik</vt:lpstr>
      <vt:lpstr>Hambatan dalam diri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meditasi</dc:title>
  <dc:creator>only for bhakti and humphrey 78</dc:creator>
  <cp:lastModifiedBy>only for bhakti and humphrey 78</cp:lastModifiedBy>
  <cp:revision>3</cp:revision>
  <dcterms:created xsi:type="dcterms:W3CDTF">2001-03-01T17:54:11Z</dcterms:created>
  <dcterms:modified xsi:type="dcterms:W3CDTF">2001-03-08T18:20:27Z</dcterms:modified>
</cp:coreProperties>
</file>